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/>
    <p:restoredTop sz="95645" autoAdjust="0"/>
  </p:normalViewPr>
  <p:slideViewPr>
    <p:cSldViewPr snapToGrid="0" snapToObjects="1">
      <p:cViewPr>
        <p:scale>
          <a:sx n="132" d="100"/>
          <a:sy n="132" d="100"/>
        </p:scale>
        <p:origin x="600" y="-1680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6EC2-18CB-F04E-AFF3-FA2605A01F2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181D-FE11-A640-B3B3-354C872B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8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6EC2-18CB-F04E-AFF3-FA2605A01F2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181D-FE11-A640-B3B3-354C872B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0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6EC2-18CB-F04E-AFF3-FA2605A01F2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181D-FE11-A640-B3B3-354C872B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3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6EC2-18CB-F04E-AFF3-FA2605A01F2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181D-FE11-A640-B3B3-354C872B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6EC2-18CB-F04E-AFF3-FA2605A01F2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181D-FE11-A640-B3B3-354C872B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6EC2-18CB-F04E-AFF3-FA2605A01F2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181D-FE11-A640-B3B3-354C872B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4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6EC2-18CB-F04E-AFF3-FA2605A01F2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181D-FE11-A640-B3B3-354C872B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3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6EC2-18CB-F04E-AFF3-FA2605A01F2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181D-FE11-A640-B3B3-354C872B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8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6EC2-18CB-F04E-AFF3-FA2605A01F2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181D-FE11-A640-B3B3-354C872B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9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6EC2-18CB-F04E-AFF3-FA2605A01F2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181D-FE11-A640-B3B3-354C872B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8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6EC2-18CB-F04E-AFF3-FA2605A01F2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181D-FE11-A640-B3B3-354C872B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0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46EC2-18CB-F04E-AFF3-FA2605A01F2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6181D-FE11-A640-B3B3-354C872B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1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01600"/>
            <a:ext cx="7620000" cy="985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93793" y="2970968"/>
            <a:ext cx="1835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  <a:latin typeface="HelloSkinny"/>
                <a:cs typeface="HelloSkinny"/>
              </a:rPr>
              <a:t>Anna Richardson</a:t>
            </a:r>
            <a:endParaRPr lang="en-US" sz="2000" b="1" dirty="0">
              <a:solidFill>
                <a:srgbClr val="FFFFFF"/>
              </a:solidFill>
              <a:latin typeface="HelloSkinny"/>
              <a:cs typeface="HelloSkinny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93793" y="3510835"/>
            <a:ext cx="857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  <a:latin typeface="HelloSkinny"/>
                <a:cs typeface="HelloSkinny"/>
              </a:rPr>
              <a:t>April 2</a:t>
            </a:r>
            <a:endParaRPr lang="en-US" sz="2000" b="1" dirty="0">
              <a:solidFill>
                <a:srgbClr val="FFFFFF"/>
              </a:solidFill>
              <a:latin typeface="HelloSkinny"/>
              <a:cs typeface="HelloSkinny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06430" y="5082174"/>
            <a:ext cx="4807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FFFF"/>
                </a:solidFill>
                <a:latin typeface="HelloSkinny"/>
                <a:cs typeface="HelloSkinny"/>
              </a:rPr>
              <a:t>Anything! Mexican, sushi (edohana), steak, Italian/pizza, sandwiches </a:t>
            </a:r>
            <a:endParaRPr lang="en-US" sz="1400" b="1" dirty="0">
              <a:solidFill>
                <a:srgbClr val="FFFFFF"/>
              </a:solidFill>
              <a:latin typeface="HelloSkinny"/>
              <a:cs typeface="HelloSkinny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9639" y="5605394"/>
            <a:ext cx="44002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rgbClr val="FFFFFF"/>
                </a:solidFill>
                <a:latin typeface="HelloSkinny"/>
                <a:cs typeface="HelloSkinny"/>
              </a:rPr>
              <a:t>Target, Hobby lobby, Loft, Frances’s, Ulta, Banana Republic, Dillard's</a:t>
            </a:r>
            <a:endParaRPr lang="en-US" sz="1500" b="1" dirty="0">
              <a:solidFill>
                <a:srgbClr val="FFFFFF"/>
              </a:solidFill>
              <a:latin typeface="HelloSkinny"/>
              <a:cs typeface="HelloSkinny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61319" y="6263550"/>
            <a:ext cx="45688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FFFF"/>
                </a:solidFill>
                <a:latin typeface="HelloSkinny"/>
                <a:cs typeface="HelloSkinny"/>
              </a:rPr>
              <a:t>X&amp;F Foot Spa, Nail Salon: </a:t>
            </a:r>
            <a:r>
              <a:rPr lang="en-US" sz="1600" b="1" dirty="0" err="1" smtClean="0">
                <a:solidFill>
                  <a:srgbClr val="FFFFFF"/>
                </a:solidFill>
                <a:latin typeface="HelloSkinny"/>
                <a:cs typeface="HelloSkinny"/>
              </a:rPr>
              <a:t>GrandLux</a:t>
            </a:r>
            <a:r>
              <a:rPr lang="en-US" sz="1600" b="1" dirty="0" smtClean="0">
                <a:solidFill>
                  <a:srgbClr val="FFFFFF"/>
                </a:solidFill>
                <a:latin typeface="HelloSkinny"/>
                <a:cs typeface="HelloSkinny"/>
              </a:rPr>
              <a:t> or Glamour, AMC  </a:t>
            </a:r>
            <a:endParaRPr lang="en-US" sz="1600" b="1" dirty="0">
              <a:solidFill>
                <a:srgbClr val="FFFFFF"/>
              </a:solidFill>
              <a:latin typeface="HelloSkinny"/>
              <a:cs typeface="HelloSkinny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09332" y="6663660"/>
            <a:ext cx="4299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FFFF"/>
                </a:solidFill>
                <a:latin typeface="HelloSkinny"/>
                <a:cs typeface="HelloSkinny"/>
              </a:rPr>
              <a:t>Sour punch bites, Anything gummy, sour, PB m&amp;m’s, popcorn, cookie cake</a:t>
            </a:r>
            <a:endParaRPr lang="en-US" sz="1400" b="1" dirty="0">
              <a:solidFill>
                <a:srgbClr val="FFFFFF"/>
              </a:solidFill>
              <a:latin typeface="HelloSkinny"/>
              <a:cs typeface="HelloSkinny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53453" y="7256402"/>
            <a:ext cx="321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FF"/>
                </a:solidFill>
                <a:latin typeface="HelloSkinny"/>
                <a:cs typeface="HelloSkinny"/>
              </a:rPr>
              <a:t>Crafting, anything aggie, crosses </a:t>
            </a:r>
            <a:endParaRPr lang="en-US" b="1" dirty="0">
              <a:solidFill>
                <a:srgbClr val="FFFFFF"/>
              </a:solidFill>
              <a:latin typeface="HelloSkinny"/>
              <a:cs typeface="HelloSkinny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94980" y="7773851"/>
            <a:ext cx="3260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FFFF"/>
                </a:solidFill>
                <a:latin typeface="HelloSkinny"/>
                <a:cs typeface="HelloSkinny"/>
              </a:rPr>
              <a:t>Anything colorful, Sunflowers, hydrangeas  </a:t>
            </a:r>
            <a:endParaRPr lang="en-US" sz="1400" b="1" dirty="0">
              <a:solidFill>
                <a:srgbClr val="FFFFFF"/>
              </a:solidFill>
              <a:latin typeface="HelloSkinny"/>
              <a:cs typeface="HelloSkinny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81939" y="8101740"/>
            <a:ext cx="451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rgbClr val="FFFFFF"/>
                </a:solidFill>
                <a:latin typeface="HelloSkinny"/>
                <a:cs typeface="HelloSkinny"/>
              </a:rPr>
              <a:t>Sonic</a:t>
            </a:r>
            <a:r>
              <a:rPr lang="en-US" sz="1200" b="1" dirty="0" smtClean="0">
                <a:solidFill>
                  <a:srgbClr val="FFFFFF"/>
                </a:solidFill>
                <a:latin typeface="HelloSkinny"/>
                <a:cs typeface="HelloSkinny"/>
              </a:rPr>
              <a:t>: cherry coke zero, Diet Vanilla DP; </a:t>
            </a:r>
            <a:r>
              <a:rPr lang="en-US" sz="1200" b="1" u="sng" dirty="0" smtClean="0">
                <a:solidFill>
                  <a:srgbClr val="FFFFFF"/>
                </a:solidFill>
                <a:latin typeface="HelloSkinny"/>
                <a:cs typeface="HelloSkinny"/>
              </a:rPr>
              <a:t>Starbucks</a:t>
            </a:r>
            <a:r>
              <a:rPr lang="en-US" sz="1200" b="1" dirty="0" smtClean="0">
                <a:solidFill>
                  <a:srgbClr val="FFFFFF"/>
                </a:solidFill>
                <a:latin typeface="HelloSkinny"/>
                <a:cs typeface="HelloSkinny"/>
              </a:rPr>
              <a:t>: light caramel frap, iced white chocolate mocha, Iced Passion tango tea; </a:t>
            </a:r>
          </a:p>
          <a:p>
            <a:r>
              <a:rPr lang="en-US" sz="1200" b="1" dirty="0" smtClean="0">
                <a:solidFill>
                  <a:srgbClr val="FFFFFF"/>
                </a:solidFill>
                <a:latin typeface="HelloSkinny"/>
                <a:cs typeface="HelloSkinny"/>
              </a:rPr>
              <a:t>Coconut or Vanilla scents</a:t>
            </a:r>
            <a:endParaRPr lang="en-US" sz="1200" b="1" dirty="0">
              <a:solidFill>
                <a:srgbClr val="FFFFFF"/>
              </a:solidFill>
              <a:latin typeface="HelloSkinny"/>
              <a:cs typeface="HelloSkinny"/>
            </a:endParaRPr>
          </a:p>
        </p:txBody>
      </p:sp>
    </p:spTree>
    <p:extLst>
      <p:ext uri="{BB962C8B-B14F-4D97-AF65-F5344CB8AC3E}">
        <p14:creationId xmlns:p14="http://schemas.microsoft.com/office/powerpoint/2010/main" val="3165078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102</Words>
  <Application>Microsoft Macintosh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HelloSkinny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Mandi Moore</dc:creator>
  <cp:lastModifiedBy>Richardson, Anna</cp:lastModifiedBy>
  <cp:revision>6</cp:revision>
  <dcterms:created xsi:type="dcterms:W3CDTF">2015-09-09T14:23:52Z</dcterms:created>
  <dcterms:modified xsi:type="dcterms:W3CDTF">2016-08-23T20:56:33Z</dcterms:modified>
</cp:coreProperties>
</file>